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75" r:id="rId6"/>
    <p:sldId id="272" r:id="rId7"/>
    <p:sldId id="258" r:id="rId8"/>
    <p:sldId id="261" r:id="rId9"/>
    <p:sldId id="267" r:id="rId10"/>
    <p:sldId id="268" r:id="rId11"/>
    <p:sldId id="263" r:id="rId12"/>
    <p:sldId id="274" r:id="rId13"/>
    <p:sldId id="276" r:id="rId14"/>
    <p:sldId id="277" r:id="rId15"/>
    <p:sldId id="262" r:id="rId16"/>
    <p:sldId id="264" r:id="rId17"/>
    <p:sldId id="270" r:id="rId18"/>
    <p:sldId id="273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B0D9D-9F4D-4A19-936D-3A5BF4F6FB18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88A6D-5A80-428B-8CB8-4254B064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12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88A6D-5A80-428B-8CB8-4254B0649793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9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88A6D-5A80-428B-8CB8-4254B0649793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9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Подготовили воспитанники: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СП детский сад «Светлячок» ГБОУ СОШ №1 им. И.М. Кузнецова </a:t>
            </a:r>
          </a:p>
          <a:p>
            <a:pPr algn="ctr"/>
            <a:r>
              <a:rPr lang="ru-RU" sz="2000" i="1" dirty="0" err="1">
                <a:latin typeface="Times New Roman" pitchFamily="18" charset="0"/>
                <a:cs typeface="Times New Roman" pitchFamily="18" charset="0"/>
              </a:rPr>
              <a:t>с.Большая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Черниговка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0459" y="2132856"/>
            <a:ext cx="4257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Автофест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2+»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0507" y="400506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Участники:</a:t>
            </a:r>
          </a:p>
          <a:p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Болотова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Алиса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Шабанова Лада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 руководством: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Ивановой Юлии Викторовны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605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Для того чтобы поближе познакомиться с особенностями работы </a:t>
            </a:r>
            <a:r>
              <a:rPr lang="ru-RU" sz="2400" b="1" dirty="0" smtClean="0"/>
              <a:t>механика и автоэлектрика, </a:t>
            </a:r>
            <a:r>
              <a:rPr lang="ru-RU" sz="2400" b="1" dirty="0"/>
              <a:t>мы поехали на </a:t>
            </a:r>
            <a:r>
              <a:rPr lang="ru-RU" sz="2400" b="1" dirty="0" smtClean="0"/>
              <a:t>экскурсию в автомастерскую.</a:t>
            </a:r>
            <a:endParaRPr lang="ru-RU" sz="2400" b="1" dirty="0"/>
          </a:p>
        </p:txBody>
      </p:sp>
      <p:pic>
        <p:nvPicPr>
          <p:cNvPr id="1026" name="Picture 2" descr="C:\Users\черниговка\Desktop\автофест\автофест алиса и лада\IMG_9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70982"/>
            <a:ext cx="3824442" cy="28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черниговка\Desktop\автофест\автофест алиса и лада\IMG_96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97403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черниговка\Desktop\автофест\автофест алиса и лада\IMG_96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7"/>
          <a:stretch/>
        </p:blipFill>
        <p:spPr bwMode="auto">
          <a:xfrm>
            <a:off x="2223980" y="4221088"/>
            <a:ext cx="3847976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0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4868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/>
              <a:t>Реализация проекта</a:t>
            </a:r>
            <a:endParaRPr lang="ru-RU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7524" y="54868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Для </a:t>
            </a:r>
            <a:r>
              <a:rPr lang="ru-RU" sz="2400" b="1" dirty="0" smtClean="0"/>
              <a:t>конструирования автомастерской </a:t>
            </a:r>
            <a:r>
              <a:rPr lang="ru-RU" sz="2400" b="1" dirty="0"/>
              <a:t>нам понадобился конструктор </a:t>
            </a:r>
            <a:r>
              <a:rPr lang="en-US" sz="2400" b="1" dirty="0" smtClean="0"/>
              <a:t>Duplo</a:t>
            </a:r>
            <a:r>
              <a:rPr lang="ru-RU" sz="2400" b="1" dirty="0" smtClean="0"/>
              <a:t>. Мы поставили электрические столбы и протянули кабель из гирлянды. </a:t>
            </a:r>
            <a:endParaRPr lang="ru-RU" sz="2400" b="1" dirty="0"/>
          </a:p>
        </p:txBody>
      </p:sp>
      <p:pic>
        <p:nvPicPr>
          <p:cNvPr id="1026" name="Picture 2" descr="C:\Users\черниговка\Desktop\автофест\автофест алиса и лада\IMG_96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1" b="19596"/>
          <a:stretch/>
        </p:blipFill>
        <p:spPr bwMode="auto">
          <a:xfrm>
            <a:off x="0" y="2064326"/>
            <a:ext cx="9144000" cy="344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8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4" descr="C:\Users\черниговка\Desktop\автофест\автофест алиса и лада\IMG_96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2750" r="42841"/>
          <a:stretch/>
        </p:blipFill>
        <p:spPr bwMode="auto">
          <a:xfrm>
            <a:off x="6588224" y="1801228"/>
            <a:ext cx="2411676" cy="32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черниговка\Desktop\автофест\IMG_94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7" t="-114" r="5179"/>
          <a:stretch/>
        </p:blipFill>
        <p:spPr bwMode="auto">
          <a:xfrm>
            <a:off x="827584" y="605357"/>
            <a:ext cx="3096344" cy="509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черниговка\Desktop\автофест\автофест алиса и лада\IMG_96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2750" r="7387"/>
          <a:stretch/>
        </p:blipFill>
        <p:spPr bwMode="auto">
          <a:xfrm>
            <a:off x="4788024" y="548680"/>
            <a:ext cx="3388538" cy="32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черниговка\Desktop\автофест\автофест алиса и лада\IMG_9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49443"/>
            <a:ext cx="3932521" cy="29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692696"/>
            <a:ext cx="4824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черниговка\Desktop\автофест\автофест алиса и лада\IMG_96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10100" r="10302" b="5382"/>
          <a:stretch/>
        </p:blipFill>
        <p:spPr bwMode="auto">
          <a:xfrm>
            <a:off x="637309" y="1303612"/>
            <a:ext cx="7607099" cy="522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9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черниговка\Desktop\автофест\автофест алиса и лада\IMG_9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b="4675"/>
          <a:stretch/>
        </p:blipFill>
        <p:spPr bwMode="auto">
          <a:xfrm>
            <a:off x="323528" y="404663"/>
            <a:ext cx="4482449" cy="34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черниговка\Desktop\автофест\автофест алиса и лада\IMG_96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b="11656"/>
          <a:stretch/>
        </p:blipFill>
        <p:spPr bwMode="auto">
          <a:xfrm>
            <a:off x="4045527" y="404664"/>
            <a:ext cx="4546412" cy="34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черниговка\Desktop\автофест\автофест алиса и лада\IMG_96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1616" r="8485" b="12121"/>
          <a:stretch/>
        </p:blipFill>
        <p:spPr bwMode="auto">
          <a:xfrm>
            <a:off x="2046458" y="3393651"/>
            <a:ext cx="3998137" cy="327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5" y="8393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88639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400" b="1" dirty="0"/>
              <a:t>«Система определения тока»</a:t>
            </a:r>
            <a:endParaRPr lang="ru-RU" sz="2400" dirty="0"/>
          </a:p>
          <a:p>
            <a:pPr algn="ctr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028343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 помощью электронной схемы мы собрали систему. На панель установили батарею, и выложили цепь из проводов с двумя, тремя и четырьмя соединительными клеммами, соединили их с интегральной схемой. Провод с пятью соединительными клеммами и интегральную схему соединили с сенсорной пластиной, далее подсоединили лампу, цепь замыкает выключатель. Сенсорная панель помогает определить </a:t>
            </a:r>
            <a:r>
              <a:rPr lang="ru-RU" dirty="0" smtClean="0"/>
              <a:t>наличие тока в машине. </a:t>
            </a:r>
            <a:r>
              <a:rPr lang="ru-RU" dirty="0"/>
              <a:t>От панели мы вывели два провода, </a:t>
            </a:r>
            <a:r>
              <a:rPr lang="ru-RU" dirty="0" smtClean="0"/>
              <a:t>для определения тока. </a:t>
            </a:r>
            <a:r>
              <a:rPr lang="ru-RU" dirty="0"/>
              <a:t>Когда </a:t>
            </a:r>
            <a:r>
              <a:rPr lang="ru-RU" dirty="0" smtClean="0"/>
              <a:t>тока нет гаснет</a:t>
            </a:r>
            <a:r>
              <a:rPr lang="ru-RU" dirty="0"/>
              <a:t>, это сигнал, что необходимо </a:t>
            </a:r>
            <a:r>
              <a:rPr lang="ru-RU" dirty="0" smtClean="0"/>
              <a:t>машину проверить на наличие исправности.</a:t>
            </a:r>
            <a:endParaRPr lang="ru-RU" dirty="0"/>
          </a:p>
        </p:txBody>
      </p:sp>
      <p:pic>
        <p:nvPicPr>
          <p:cNvPr id="6146" name="Picture 2" descr="C:\Users\черниговка\Desktop\автофест\автофест алиса и лада\IMG_96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t="6116"/>
          <a:stretch/>
        </p:blipFill>
        <p:spPr bwMode="auto">
          <a:xfrm>
            <a:off x="395536" y="3336667"/>
            <a:ext cx="3240360" cy="330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черниговка\Desktop\автофест\автофест алиса и лада\IMG_96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6117" r="19288"/>
          <a:stretch/>
        </p:blipFill>
        <p:spPr bwMode="auto">
          <a:xfrm rot="5400000">
            <a:off x="4404247" y="2950127"/>
            <a:ext cx="3359844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0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332656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«Система </a:t>
            </a:r>
            <a:r>
              <a:rPr lang="ru-RU" sz="2400" b="1" dirty="0"/>
              <a:t>определения </a:t>
            </a:r>
            <a:r>
              <a:rPr lang="ru-RU" sz="2400" b="1" dirty="0" smtClean="0"/>
              <a:t>тока»</a:t>
            </a:r>
            <a:endParaRPr lang="ru-RU" sz="2400" dirty="0"/>
          </a:p>
        </p:txBody>
      </p:sp>
      <p:pic>
        <p:nvPicPr>
          <p:cNvPr id="3074" name="Picture 2" descr="C:\Users\черниговка\Desktop\автофест\автофест алиса и лада\IMG_95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5432152" cy="40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черниговка\Desktop\автофест\автофест алиса и лада\IMG_9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352032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08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0" y="3657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33360"/>
            <a:ext cx="804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Робот «электромеханик» для устранения неполадок.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795025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Цель </a:t>
            </a:r>
            <a:r>
              <a:rPr lang="ru-RU" dirty="0"/>
              <a:t>проста: заменить человеческий труд, повысить </a:t>
            </a:r>
            <a:r>
              <a:rPr lang="ru-RU" dirty="0" smtClean="0"/>
              <a:t>эффективность. </a:t>
            </a:r>
            <a:r>
              <a:rPr lang="ru-RU" dirty="0"/>
              <a:t>Роботизированные системы разделяют на автоматизированные системы и, собственно, роботов. </a:t>
            </a:r>
            <a:r>
              <a:rPr lang="ru-RU" dirty="0" smtClean="0"/>
              <a:t>Роботы </a:t>
            </a:r>
            <a:r>
              <a:rPr lang="ru-RU" dirty="0"/>
              <a:t>– не требуют вмешательства или контроля человека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smtClean="0"/>
              <a:t>Мы начали строить по схеме робота. Колесо </a:t>
            </a:r>
            <a:r>
              <a:rPr lang="ru-RU" dirty="0"/>
              <a:t>приводится в движение двигателем постоянного тока может запустить робота. Кабель предназначен для передачи сигналов между блоком центрального процессора и других блоков в </a:t>
            </a:r>
            <a:r>
              <a:rPr lang="ru-RU" dirty="0" smtClean="0"/>
              <a:t>цепи  </a:t>
            </a:r>
            <a:r>
              <a:rPr lang="ru-RU" dirty="0"/>
              <a:t>– наш робот запрограммирован. А двигаться он будет с помощью пульта.</a:t>
            </a:r>
          </a:p>
        </p:txBody>
      </p:sp>
      <p:pic>
        <p:nvPicPr>
          <p:cNvPr id="5122" name="Picture 2" descr="C:\Users\черниговка\Desktop\автофест\автофест алиса и лада\IMG_96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4910"/>
          <a:stretch/>
        </p:blipFill>
        <p:spPr bwMode="auto">
          <a:xfrm>
            <a:off x="472278" y="2826350"/>
            <a:ext cx="4469191" cy="36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черниговка\Desktop\автофест\автофест алиса и лада\IMG_96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2" t="4861" r="20000" b="12323"/>
          <a:stretch/>
        </p:blipFill>
        <p:spPr bwMode="auto">
          <a:xfrm>
            <a:off x="5292080" y="2826350"/>
            <a:ext cx="2749608" cy="380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черниговка\Desktop\автофест\автофест алиса и лада\IMG_95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r="19489"/>
          <a:stretch/>
        </p:blipFill>
        <p:spPr bwMode="auto">
          <a:xfrm>
            <a:off x="4563617" y="260648"/>
            <a:ext cx="4324955" cy="44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черниговка\Desktop\автофест\автофест алиса и лада\IMG_959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2"/>
          <a:stretch/>
        </p:blipFill>
        <p:spPr bwMode="auto">
          <a:xfrm>
            <a:off x="251521" y="260648"/>
            <a:ext cx="4312096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черниговка\Desktop\автофест\автофест алиса и лада\IMG_959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6" r="6193"/>
          <a:stretch/>
        </p:blipFill>
        <p:spPr bwMode="auto">
          <a:xfrm>
            <a:off x="827584" y="2530624"/>
            <a:ext cx="4146884" cy="41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черниговка\Desktop\автофест\автофест алиса и лада\IMG_96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51"/>
          <a:stretch/>
        </p:blipFill>
        <p:spPr bwMode="auto">
          <a:xfrm>
            <a:off x="251520" y="242453"/>
            <a:ext cx="6096000" cy="27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черниговка\Desktop\автофест\автофест алиса и лада\IMG_96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b="5568"/>
          <a:stretch/>
        </p:blipFill>
        <p:spPr bwMode="auto">
          <a:xfrm>
            <a:off x="1403648" y="1988840"/>
            <a:ext cx="7448376" cy="46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64096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Подготовили воспитанники: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СП детский сад «Светлячок» ГБОУ СОШ №1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им. И.М. Кузнецова </a:t>
            </a:r>
          </a:p>
          <a:p>
            <a:pPr algn="ctr"/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с.Большая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Черниговка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«Мобильность проекта в автомобиле»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Участники:</a:t>
            </a:r>
          </a:p>
          <a:p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Болотова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Алиса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Шабанова Лада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 руководством:</a:t>
            </a:r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Ивановой Юлии Викторовны </a:t>
            </a:r>
          </a:p>
        </p:txBody>
      </p:sp>
    </p:spTree>
    <p:extLst>
      <p:ext uri="{BB962C8B-B14F-4D97-AF65-F5344CB8AC3E}">
        <p14:creationId xmlns:p14="http://schemas.microsoft.com/office/powerpoint/2010/main" val="13928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черниговка\Desktop\автофест\автофест алиса и лада\IMG_9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0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335846"/>
            <a:ext cx="878497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живем в эпоху активной информатизации, компьютеризации и роботостроения. Этот процесс идет такими «семимильными шагами», что современное общество испытывает острую потребность в квалифицированных специалистах, обладающих высокими интеллектуальными возможностями. Поэтому столь важно, начиная уже с дошкольного возраста формировать и развивать техническую пытливость мышления, аналитический ум, а также качества личности, обозначенные федеральными государственными образовательными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стандартами.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 нашем ДОУ решаются посредством организации для старших дошкольников занятий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робототехнике,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позволяет уже в этом возрасте знакомить детей с основами строения технических объектов. </a:t>
            </a:r>
          </a:p>
        </p:txBody>
      </p:sp>
    </p:spTree>
    <p:extLst>
      <p:ext uri="{BB962C8B-B14F-4D97-AF65-F5344CB8AC3E}">
        <p14:creationId xmlns:p14="http://schemas.microsoft.com/office/powerpoint/2010/main" val="39471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60649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проектную деятельность ребята знакомятся с инженерными профессиями, техническими производствами, различными видами техники.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исследовательской и экспериментальной деятельностью, предоставляют возможность дошкольнику экспериментировать и созидать свой собственный мир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9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8640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и общее содержание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7524" y="650305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выборе темы проекта мы опирались на тот технологический процесс, который видели сами. Это долгая, рутинная работа, требующая от человека постоянной концентрации, наличия многолетнего профессионального опыта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России профессия «автомеханик» возникла очень давно. Уже тогда к её представителям предъявлялись высокие требования. Механик и электромеханик машин должен обладать техническими знаниями, ответственностью. Механик несет огромную ответственность за исправность автомобиля.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здорово, если бы такую работу выполняли интеллектуальные роботы, а человек лишь наблюдал за этим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процессом.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своем проекте мы решили продемонстрировать современные технологии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автостанции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представить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тогда мы решили придумать и построить свою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автомастерскую.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32656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У нас возникли </a:t>
            </a:r>
            <a:r>
              <a:rPr lang="ru-RU" sz="2400" dirty="0"/>
              <a:t>вопросы!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1412776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Чтобы ответить на вопросы мы составили список источников из которых можно пополнить свои знания.</a:t>
            </a:r>
          </a:p>
          <a:p>
            <a:r>
              <a:rPr lang="ru-RU" sz="2400" dirty="0" smtClean="0"/>
              <a:t>1.Экскурсия в автостанцию технического обслуживания. </a:t>
            </a:r>
            <a:endParaRPr lang="ru-RU" sz="2400" dirty="0"/>
          </a:p>
          <a:p>
            <a:r>
              <a:rPr lang="ru-RU" sz="2400" dirty="0"/>
              <a:t>2.Рассказать друг другу что нам известно о </a:t>
            </a:r>
            <a:r>
              <a:rPr lang="ru-RU" sz="2400" dirty="0" smtClean="0"/>
              <a:t>автомастерской.</a:t>
            </a:r>
            <a:endParaRPr lang="ru-RU" sz="2400" dirty="0"/>
          </a:p>
          <a:p>
            <a:r>
              <a:rPr lang="ru-RU" sz="2400" dirty="0"/>
              <a:t>3. Спросить у взрослых людей. </a:t>
            </a:r>
          </a:p>
          <a:p>
            <a:r>
              <a:rPr lang="ru-RU" sz="2400" dirty="0"/>
              <a:t>4. Обратиться к компьютеру. </a:t>
            </a:r>
          </a:p>
          <a:p>
            <a:r>
              <a:rPr lang="ru-RU" sz="2400" dirty="0"/>
              <a:t>5. Посмотреть энциклопедии. </a:t>
            </a:r>
          </a:p>
          <a:p>
            <a:r>
              <a:rPr lang="ru-RU" sz="2400" dirty="0"/>
              <a:t>6. Посмотреть специальные передачи.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1268760"/>
            <a:ext cx="2952328" cy="4429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2400" dirty="0" smtClean="0"/>
              <a:t>Какие </a:t>
            </a:r>
            <a:r>
              <a:rPr lang="ru-RU" sz="2400" dirty="0"/>
              <a:t>профессии </a:t>
            </a:r>
            <a:r>
              <a:rPr lang="ru-RU" sz="2400" dirty="0" smtClean="0"/>
              <a:t>понадобятся?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Какой понадобится конструктор для сборки?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2287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6632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400" dirty="0"/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400248"/>
            <a:ext cx="82725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Цель проекта:</a:t>
            </a:r>
            <a:r>
              <a:rPr lang="ru-RU" sz="3200" dirty="0"/>
              <a:t> </a:t>
            </a:r>
            <a:r>
              <a:rPr lang="ru-RU" sz="2400" b="1" dirty="0"/>
              <a:t> </a:t>
            </a:r>
            <a:r>
              <a:rPr lang="ru-RU" sz="2400" dirty="0"/>
              <a:t>приобщение детей дошкольного возраста к техническому творчеству через работу над проектом </a:t>
            </a:r>
            <a:r>
              <a:rPr lang="ru-RU" sz="2400" dirty="0" smtClean="0"/>
              <a:t>«Мобильность проекта в автомобиле».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107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665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97346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 smtClean="0">
                <a:solidFill>
                  <a:srgbClr val="FF0000"/>
                </a:solidFill>
              </a:rPr>
              <a:t>Задачи: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 smtClean="0"/>
              <a:t>- Расширить </a:t>
            </a:r>
            <a:r>
              <a:rPr lang="ru-RU" sz="2400" dirty="0"/>
              <a:t>представления детей о профессиях: </a:t>
            </a:r>
            <a:r>
              <a:rPr lang="ru-RU" sz="2400" dirty="0" smtClean="0"/>
              <a:t>инженер, механик, слесарь, автоэлектрик;</a:t>
            </a:r>
            <a:endParaRPr lang="ru-RU" sz="2400" dirty="0"/>
          </a:p>
          <a:p>
            <a:r>
              <a:rPr lang="ru-RU" sz="2400" dirty="0" smtClean="0"/>
              <a:t>- Способствовать </a:t>
            </a:r>
            <a:r>
              <a:rPr lang="ru-RU" sz="2400" dirty="0"/>
              <a:t>овладению необходимыми знаниями, умения навыками и сборки моделей из робототехнических конструкторов </a:t>
            </a:r>
            <a:r>
              <a:rPr lang="ru-RU" sz="2400" dirty="0" smtClean="0"/>
              <a:t> LEGOWEDO</a:t>
            </a:r>
            <a:r>
              <a:rPr lang="ru-RU" sz="2400" dirty="0"/>
              <a:t>, </a:t>
            </a:r>
            <a:r>
              <a:rPr lang="en-US" sz="2400" dirty="0" smtClean="0"/>
              <a:t>MAKERZOID</a:t>
            </a:r>
            <a:r>
              <a:rPr lang="ru-RU" sz="2400" dirty="0" smtClean="0"/>
              <a:t>, «Знаток», </a:t>
            </a:r>
            <a:r>
              <a:rPr lang="en-US" sz="2400" dirty="0" smtClean="0"/>
              <a:t>Duplo </a:t>
            </a:r>
            <a:r>
              <a:rPr lang="ru-RU" sz="2400" dirty="0" smtClean="0"/>
              <a:t>овладению </a:t>
            </a:r>
            <a:r>
              <a:rPr lang="ru-RU" sz="2400" dirty="0"/>
              <a:t>техникой чтения элементарных схем; </a:t>
            </a:r>
            <a:r>
              <a:rPr lang="en-US" sz="2400" dirty="0" smtClean="0"/>
              <a:t>                       - </a:t>
            </a:r>
            <a:r>
              <a:rPr lang="en-US" sz="2400" dirty="0"/>
              <a:t>C</a:t>
            </a:r>
            <a:r>
              <a:rPr lang="ru-RU" sz="2400" dirty="0" err="1" smtClean="0"/>
              <a:t>пособствовать</a:t>
            </a:r>
            <a:r>
              <a:rPr lang="ru-RU" sz="2400" dirty="0" smtClean="0"/>
              <a:t> </a:t>
            </a:r>
            <a:r>
              <a:rPr lang="ru-RU" sz="2400" dirty="0"/>
              <a:t>изучению детьми процесса передачи движения при помощи вала, шестерёнок, колёс, зубчатой передачи</a:t>
            </a:r>
            <a:r>
              <a:rPr lang="ru-RU" sz="2400" dirty="0" smtClean="0"/>
              <a:t>; </a:t>
            </a:r>
            <a:endParaRPr lang="ru-RU" sz="2400" dirty="0"/>
          </a:p>
          <a:p>
            <a:r>
              <a:rPr lang="en-US" sz="2400" dirty="0" smtClean="0"/>
              <a:t>- </a:t>
            </a:r>
            <a:r>
              <a:rPr lang="ru-RU" sz="2400" dirty="0" smtClean="0"/>
              <a:t>Обучение </a:t>
            </a:r>
            <a:r>
              <a:rPr lang="ru-RU" sz="2400" dirty="0"/>
              <a:t>основам программирования;</a:t>
            </a:r>
          </a:p>
          <a:p>
            <a:r>
              <a:rPr lang="ru-RU" sz="2400" dirty="0" smtClean="0"/>
              <a:t>- Содействовать </a:t>
            </a:r>
            <a:r>
              <a:rPr lang="ru-RU" sz="2400" dirty="0"/>
              <a:t>формированию умения составлять план действий и применять решения практических задач, осуществлять анализ и оценку проделанной работы;</a:t>
            </a:r>
          </a:p>
          <a:p>
            <a:r>
              <a:rPr lang="ru-RU" sz="2400" dirty="0" smtClean="0"/>
              <a:t>-Воспитание </a:t>
            </a:r>
            <a:r>
              <a:rPr lang="ru-RU" sz="2400" dirty="0"/>
              <a:t>интереса к поисковой деятельности, стремления разрабатывать необычные варианты решения задач</a:t>
            </a:r>
            <a:r>
              <a:rPr lang="ru-RU" sz="2400" dirty="0" smtClean="0"/>
              <a:t>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2401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7" y="0"/>
            <a:ext cx="916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476672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- Развивать </a:t>
            </a:r>
            <a:r>
              <a:rPr lang="ru-RU" sz="2400" dirty="0"/>
              <a:t>умение излагать мысли в четкой логической последовательности, отстаивать свою точку зрения, анализировать ситуацию и самостоятельно находить ответы путем логических рассуждений;</a:t>
            </a:r>
          </a:p>
          <a:p>
            <a:r>
              <a:rPr lang="ru-RU" sz="2400" dirty="0" smtClean="0"/>
              <a:t>- Способствовать </a:t>
            </a:r>
            <a:r>
              <a:rPr lang="ru-RU" sz="2400" dirty="0"/>
              <a:t>развитию коммуникативной компетентности на основе организации совместной, продуктивной деятельности.</a:t>
            </a:r>
          </a:p>
          <a:p>
            <a:r>
              <a:rPr lang="ru-RU" sz="2400" dirty="0" smtClean="0"/>
              <a:t>- Установления </a:t>
            </a:r>
            <a:r>
              <a:rPr lang="ru-RU" sz="2400" dirty="0"/>
              <a:t>взаимодействия с родителями детей, участвующих в проекте;</a:t>
            </a:r>
          </a:p>
        </p:txBody>
      </p:sp>
    </p:spTree>
    <p:extLst>
      <p:ext uri="{BB962C8B-B14F-4D97-AF65-F5344CB8AC3E}">
        <p14:creationId xmlns:p14="http://schemas.microsoft.com/office/powerpoint/2010/main" val="39202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762</Words>
  <Application>Microsoft Office PowerPoint</Application>
  <PresentationFormat>Экран (4:3)</PresentationFormat>
  <Paragraphs>63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черниговка</dc:creator>
  <cp:lastModifiedBy>черниговка</cp:lastModifiedBy>
  <cp:revision>41</cp:revision>
  <dcterms:created xsi:type="dcterms:W3CDTF">2023-02-28T05:39:52Z</dcterms:created>
  <dcterms:modified xsi:type="dcterms:W3CDTF">2023-09-22T03:54:28Z</dcterms:modified>
</cp:coreProperties>
</file>